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</p:sldIdLst>
  <p:sldSz cx="25199975" cy="35999738"/>
  <p:notesSz cx="6858000" cy="9144000"/>
  <p:defaultTextStyle>
    <a:defPPr>
      <a:defRPr lang="fa-I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61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F"/>
    <a:srgbClr val="C49100"/>
    <a:srgbClr val="C48300"/>
    <a:srgbClr val="EE9F00"/>
    <a:srgbClr val="CC8800"/>
    <a:srgbClr val="AC7F00"/>
    <a:srgbClr val="F6B94C"/>
    <a:srgbClr val="FEBD02"/>
    <a:srgbClr val="FFFF66"/>
    <a:srgbClr val="6FA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346" y="96"/>
      </p:cViewPr>
      <p:guideLst>
        <p:guide orient="horz" pos="11361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70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5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76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6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695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584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22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8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82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89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652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CE1B-4FED-41B3-819D-23F2DC5B6763}" type="datetimeFigureOut">
              <a:rPr lang="fa-IR" smtClean="0"/>
              <a:t>20/08/1446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57C3-432B-432A-9DB0-E0549F2A92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3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08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</a:extLst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25199975" cy="35999738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72807" y="640080"/>
            <a:ext cx="23454360" cy="6492240"/>
          </a:xfrm>
          <a:prstGeom prst="roundRect">
            <a:avLst/>
          </a:prstGeom>
          <a:solidFill>
            <a:srgbClr val="AC7F00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72807" y="7506710"/>
            <a:ext cx="23454360" cy="27880570"/>
          </a:xfrm>
          <a:prstGeom prst="roundRect">
            <a:avLst>
              <a:gd name="adj" fmla="val 7700"/>
            </a:avLst>
          </a:prstGeom>
          <a:solidFill>
            <a:srgbClr val="C49100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7C9BB9-F8C5-BFDA-A19E-42D74D6FF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98" y="1014470"/>
            <a:ext cx="5743460" cy="5743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2470" y="1014470"/>
            <a:ext cx="5383235" cy="55783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71D003-E7BE-9794-15F7-C774C8A8777B}"/>
              </a:ext>
            </a:extLst>
          </p:cNvPr>
          <p:cNvSpPr txBox="1"/>
          <p:nvPr/>
        </p:nvSpPr>
        <p:spPr>
          <a:xfrm>
            <a:off x="6895811" y="1006718"/>
            <a:ext cx="114083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a-IR" sz="9600" b="1" dirty="0">
                <a:solidFill>
                  <a:schemeClr val="bg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عنوان کامل مقاله</a:t>
            </a:r>
          </a:p>
          <a:p>
            <a:pPr lvl="0" algn="ctr"/>
            <a:endParaRPr lang="fa-IR" sz="66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lvl="0" algn="r"/>
            <a:r>
              <a:rPr lang="fa-IR" sz="6600" dirty="0">
                <a:solidFill>
                  <a:schemeClr val="bg1"/>
                </a:solidFill>
                <a:cs typeface="B Titr" panose="00000700000000000000" pitchFamily="2" charset="-78"/>
              </a:rPr>
              <a:t>نام نویسندگان:</a:t>
            </a:r>
          </a:p>
          <a:p>
            <a:pPr lvl="0" algn="r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مقطع تحصیلی/رشته/دانشگاه:</a:t>
            </a:r>
          </a:p>
          <a:p>
            <a:pPr lvl="0" algn="r"/>
            <a:r>
              <a:rPr lang="fa-IR" sz="6000" dirty="0">
                <a:solidFill>
                  <a:schemeClr val="bg1"/>
                </a:solidFill>
                <a:cs typeface="B Titr" panose="00000700000000000000" pitchFamily="2" charset="-78"/>
              </a:rPr>
              <a:t>ایمیل: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89079" y="8555399"/>
            <a:ext cx="10149840" cy="19156680"/>
          </a:xfrm>
          <a:prstGeom prst="roundRect">
            <a:avLst>
              <a:gd name="adj" fmla="val 10811"/>
            </a:avLst>
          </a:prstGeom>
          <a:solidFill>
            <a:srgbClr val="FFE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Rounded Rectangle 30"/>
          <p:cNvSpPr/>
          <p:nvPr/>
        </p:nvSpPr>
        <p:spPr>
          <a:xfrm>
            <a:off x="13152562" y="8555399"/>
            <a:ext cx="10149840" cy="19156680"/>
          </a:xfrm>
          <a:prstGeom prst="roundRect">
            <a:avLst>
              <a:gd name="adj" fmla="val 10811"/>
            </a:avLst>
          </a:prstGeom>
          <a:solidFill>
            <a:srgbClr val="FFE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218" r="61053" b="6765"/>
          <a:stretch/>
        </p:blipFill>
        <p:spPr>
          <a:xfrm>
            <a:off x="1757267" y="8555399"/>
            <a:ext cx="7484172" cy="124725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8725" b="6765"/>
          <a:stretch/>
        </p:blipFill>
        <p:spPr>
          <a:xfrm>
            <a:off x="16903273" y="16829841"/>
            <a:ext cx="6373467" cy="102870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820891" y="8555398"/>
            <a:ext cx="10149840" cy="18986733"/>
          </a:xfrm>
          <a:prstGeom prst="roundRect">
            <a:avLst>
              <a:gd name="adj" fmla="val 10811"/>
            </a:avLst>
          </a:prstGeom>
          <a:solidFill>
            <a:srgbClr val="FFEAA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Rounded Rectangle 37"/>
          <p:cNvSpPr/>
          <p:nvPr/>
        </p:nvSpPr>
        <p:spPr>
          <a:xfrm rot="5400000">
            <a:off x="9489421" y="20736163"/>
            <a:ext cx="6080760" cy="21493877"/>
          </a:xfrm>
          <a:prstGeom prst="roundRect">
            <a:avLst>
              <a:gd name="adj" fmla="val 16074"/>
            </a:avLst>
          </a:prstGeom>
          <a:solidFill>
            <a:srgbClr val="FFE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2"/>
          <a:stretch/>
        </p:blipFill>
        <p:spPr>
          <a:xfrm>
            <a:off x="1808524" y="28831341"/>
            <a:ext cx="21493877" cy="5692141"/>
          </a:xfrm>
          <a:prstGeom prst="roundRect">
            <a:avLst/>
          </a:prstGeom>
        </p:spPr>
      </p:pic>
      <p:sp>
        <p:nvSpPr>
          <p:cNvPr id="40" name="Rounded Rectangle 39"/>
          <p:cNvSpPr/>
          <p:nvPr/>
        </p:nvSpPr>
        <p:spPr>
          <a:xfrm rot="5400000">
            <a:off x="9476589" y="20723332"/>
            <a:ext cx="6080761" cy="21519539"/>
          </a:xfrm>
          <a:prstGeom prst="roundRect">
            <a:avLst>
              <a:gd name="adj" fmla="val 12315"/>
            </a:avLst>
          </a:prstGeom>
          <a:solidFill>
            <a:srgbClr val="FFEAA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ounded Rectangle 40"/>
          <p:cNvSpPr/>
          <p:nvPr/>
        </p:nvSpPr>
        <p:spPr>
          <a:xfrm>
            <a:off x="13152562" y="8544595"/>
            <a:ext cx="10149840" cy="19156680"/>
          </a:xfrm>
          <a:prstGeom prst="roundRect">
            <a:avLst>
              <a:gd name="adj" fmla="val 10811"/>
            </a:avLst>
          </a:prstGeom>
          <a:solidFill>
            <a:srgbClr val="FFEAA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48685-0318-4665-5D44-4C9537E11E96}"/>
              </a:ext>
            </a:extLst>
          </p:cNvPr>
          <p:cNvSpPr txBox="1"/>
          <p:nvPr/>
        </p:nvSpPr>
        <p:spPr>
          <a:xfrm>
            <a:off x="2321169" y="28697471"/>
            <a:ext cx="20187139" cy="9822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منابع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81CBD-6337-EF94-9E74-C56D62EC7AF0}"/>
              </a:ext>
            </a:extLst>
          </p:cNvPr>
          <p:cNvSpPr txBox="1"/>
          <p:nvPr/>
        </p:nvSpPr>
        <p:spPr>
          <a:xfrm>
            <a:off x="14067692" y="9143122"/>
            <a:ext cx="8440616" cy="9822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بیان مساله: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E34D5-8838-FAE8-520D-A7D00E38D061}"/>
              </a:ext>
            </a:extLst>
          </p:cNvPr>
          <p:cNvSpPr txBox="1"/>
          <p:nvPr/>
        </p:nvSpPr>
        <p:spPr>
          <a:xfrm>
            <a:off x="2454812" y="9295522"/>
            <a:ext cx="8440616" cy="9822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نتایج:</a:t>
            </a:r>
          </a:p>
        </p:txBody>
      </p:sp>
    </p:spTree>
    <p:extLst>
      <p:ext uri="{BB962C8B-B14F-4D97-AF65-F5344CB8AC3E}">
        <p14:creationId xmlns:p14="http://schemas.microsoft.com/office/powerpoint/2010/main" val="361964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Calibri Light</vt:lpstr>
      <vt:lpstr>IranNastaliq</vt:lpstr>
      <vt:lpstr>Office Theme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R. Atyabi</cp:lastModifiedBy>
  <cp:revision>71</cp:revision>
  <dcterms:created xsi:type="dcterms:W3CDTF">2017-01-28T15:20:51Z</dcterms:created>
  <dcterms:modified xsi:type="dcterms:W3CDTF">2025-02-18T21:59:43Z</dcterms:modified>
</cp:coreProperties>
</file>